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8" r:id="rId12"/>
    <p:sldId id="264" r:id="rId13"/>
    <p:sldId id="266" r:id="rId14"/>
    <p:sldId id="265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0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 varScale="1">
        <p:scale>
          <a:sx n="83" d="100"/>
          <a:sy n="83" d="100"/>
        </p:scale>
        <p:origin x="-78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827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900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1698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960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178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410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833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518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055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62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814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581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4E0AF-A34E-4231-9E6F-0FC497ED239E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B0B39-8827-44FE-9A7A-0E2F121A2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6.gif"/><Relationship Id="rId2" Type="http://schemas.openxmlformats.org/officeDocument/2006/relationships/audio" Target="file:///C:\Users\ADMIN\Desktop\NUOC%20VAN%20LANG%20-%20MINH%202015\dmlh%2000_01_02-.mp3" TargetMode="External"/><Relationship Id="rId1" Type="http://schemas.openxmlformats.org/officeDocument/2006/relationships/audio" Target="file:///C:\Documents%20and%20Settings\Administrator\Desktop\dong%20mau%20lac%20hong%20ppt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gif"/><Relationship Id="rId9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8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-24"/>
            <a:chExt cx="5760" cy="4368"/>
          </a:xfrm>
        </p:grpSpPr>
        <p:grpSp>
          <p:nvGrpSpPr>
            <p:cNvPr id="3" name="Group 159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2075" name="Picture 160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6" name="Picture 161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7" name="Picture 162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8" name="Picture 163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6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067" name="Picture 165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8" name="Picture 166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9" name="Picture 167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0" name="Picture 168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1" name="Picture 169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2" name="Picture 170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3" name="Picture 171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4" name="Picture 172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51" name="Picture 173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74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1163" y="4114800"/>
            <a:ext cx="111283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75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48006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76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77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5334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78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79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80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81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487680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82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84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85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87680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WordArt 6"/>
          <p:cNvSpPr>
            <a:spLocks noChangeArrowheads="1" noChangeShapeType="1" noTextEdit="1"/>
          </p:cNvSpPr>
          <p:nvPr/>
        </p:nvSpPr>
        <p:spPr bwMode="auto">
          <a:xfrm>
            <a:off x="1157288" y="1066800"/>
            <a:ext cx="6843712" cy="579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ĐÔ THỊ VIỆT HƯNG</a:t>
            </a:r>
            <a:endParaRPr 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" y="3505200"/>
            <a:ext cx="8229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4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4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GIÁO VỀ DỰ GIỜ  </a:t>
            </a:r>
            <a:endParaRPr lang="en-US" sz="4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</p:spPr>
        <p:txBody>
          <a:bodyPr/>
          <a:lstStyle/>
          <a:p>
            <a:r>
              <a:rPr lang="vi-VN" i="1" dirty="0" smtClean="0"/>
              <a:t>2. Tìm thêm từ ngữ chỉ các đồ chơi hoặc trò chơi khác.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284550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867400"/>
            <a:ext cx="26670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dirty="0" smtClean="0">
                <a:latin typeface="+mj-lt"/>
              </a:rPr>
              <a:t>CHƠI CHUYỀN</a:t>
            </a:r>
            <a:endParaRPr lang="en-US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6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867400"/>
            <a:ext cx="28956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 KÉO CO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89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48400" y="5638800"/>
            <a:ext cx="2895600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 ĐÁ CẦU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56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715000"/>
            <a:ext cx="23622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 ĂN QUAN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25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236" y="0"/>
            <a:ext cx="9144000" cy="1470025"/>
          </a:xfrm>
        </p:spPr>
        <p:txBody>
          <a:bodyPr>
            <a:normAutofit/>
          </a:bodyPr>
          <a:lstStyle/>
          <a:p>
            <a:pPr algn="l"/>
            <a:r>
              <a:rPr lang="vi-VN" i="1" dirty="0" smtClean="0"/>
              <a:t>3. Trong các đồ chơi, trò chơi kể trên:</a:t>
            </a:r>
            <a:br>
              <a:rPr lang="vi-VN" i="1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algn="l"/>
            <a:r>
              <a:rPr lang="vi-V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</a:p>
          <a:p>
            <a:pPr marL="457200" indent="-457200" algn="l">
              <a:buFontTx/>
              <a:buChar char="-"/>
            </a:pPr>
            <a:r>
              <a:rPr lang="vi-V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trò chơi nào các bạn trai thường ưa thích? </a:t>
            </a:r>
            <a:endParaRPr lang="vi-V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Tx/>
              <a:buChar char="-"/>
            </a:pPr>
            <a:r>
              <a:rPr lang="vi-V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trò chơi nào các bạn gái thường ưa thích?</a:t>
            </a:r>
          </a:p>
          <a:p>
            <a:pPr marL="457200" indent="-457200" algn="l">
              <a:buFontTx/>
              <a:buChar char="-"/>
            </a:pPr>
            <a:r>
              <a:rPr lang="vi-V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trò chơi nào cả bạn trai lẫn bạn gái đều ưa thích?</a:t>
            </a:r>
          </a:p>
          <a:p>
            <a:pPr marL="514350" indent="-514350" algn="l">
              <a:buFont typeface="+mj-lt"/>
              <a:buAutoNum type="alphaLcParenR" startAt="2"/>
            </a:pPr>
            <a:r>
              <a:rPr lang="vi-V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đồ chơi, trò chơi nào có ích? Chúng có ích như thế nào? Chơi các đồ chơi, trò chơi ấy như thế nào thì chúng trở nên có hại?</a:t>
            </a:r>
          </a:p>
          <a:p>
            <a:pPr marL="514350" indent="-514350" algn="l">
              <a:buFont typeface="+mj-lt"/>
              <a:buAutoNum type="alphaLcParenR" startAt="2"/>
            </a:pPr>
            <a:r>
              <a:rPr lang="vi-V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đồ chơi, trò chơi nào có hại? Chúng có hại như thế nào?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1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vi-VN" sz="3200" i="1" dirty="0" smtClean="0"/>
              <a:t>4. Tìm các từ ngữ miêu tả tình cảm, thái độ của con người khi tham gia các trò chơi.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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M: </a:t>
            </a:r>
            <a:r>
              <a:rPr lang="vi-VN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say mê,...</a:t>
            </a:r>
            <a:endParaRPr lang="en-US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90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Cùng xem một số trò chơi: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945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71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486400"/>
            <a:ext cx="2590800" cy="1371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BỊT MẮT BẮT DÊ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41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791200"/>
            <a:ext cx="26670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 CHUYỀN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49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dirty="0" smtClean="0">
                <a:solidFill>
                  <a:srgbClr val="FF0000"/>
                </a:solidFill>
              </a:rPr>
              <a:t>Luyện từ và câu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Đồ chơi - Trò chơi.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73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334000"/>
            <a:ext cx="2133600" cy="1524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 CẦU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07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943600"/>
            <a:ext cx="27432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 CO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35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867400"/>
            <a:ext cx="27432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 NA NU NỐNG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75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791200"/>
            <a:ext cx="22860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 ĂN QUAN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34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096000"/>
            <a:ext cx="38100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CHI CHÀNH CHÀNH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40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791200"/>
            <a:ext cx="22860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OẲN TÙ TÌ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76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734881">
            <a:off x="3124200" y="4343400"/>
            <a:ext cx="167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5"/>
          <p:cNvSpPr>
            <a:spLocks noChangeArrowheads="1" noChangeShapeType="1" noTextEdit="1"/>
          </p:cNvSpPr>
          <p:nvPr/>
        </p:nvSpPr>
        <p:spPr bwMode="auto">
          <a:xfrm>
            <a:off x="1066800" y="1447800"/>
            <a:ext cx="71628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</a:rPr>
              <a:t>Kính chúc quý thầy cô, các em học sinh</a:t>
            </a:r>
          </a:p>
        </p:txBody>
      </p:sp>
      <p:sp>
        <p:nvSpPr>
          <p:cNvPr id="12292" name="WordArt 6" descr="Woven mat"/>
          <p:cNvSpPr>
            <a:spLocks noChangeArrowheads="1" noChangeShapeType="1" noTextEdit="1"/>
          </p:cNvSpPr>
          <p:nvPr/>
        </p:nvSpPr>
        <p:spPr bwMode="auto">
          <a:xfrm>
            <a:off x="2438400" y="2686050"/>
            <a:ext cx="52959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r>
              <a:rPr lang="en-US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</a:rPr>
              <a:t>khoẻ mạnh và hạnh phúc.</a:t>
            </a:r>
          </a:p>
        </p:txBody>
      </p:sp>
      <p:pic>
        <p:nvPicPr>
          <p:cNvPr id="495621" name="dong mau lac hong pp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5532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705600" y="6400800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.</a:t>
            </a:r>
          </a:p>
        </p:txBody>
      </p:sp>
      <p:pic>
        <p:nvPicPr>
          <p:cNvPr id="12295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92950" y="-768350"/>
            <a:ext cx="444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650" y="538163"/>
            <a:ext cx="53975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600200" y="-685800"/>
            <a:ext cx="38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533400"/>
            <a:ext cx="53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03350" y="5002213"/>
            <a:ext cx="550863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328613" y="3810000"/>
            <a:ext cx="5095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46599" flipV="1">
            <a:off x="7312819" y="5179219"/>
            <a:ext cx="534987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148638" y="3657600"/>
            <a:ext cx="6143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38600"/>
            <a:ext cx="1676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19955">
            <a:off x="5105400" y="4373563"/>
            <a:ext cx="152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7" descr="Obst100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19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69290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9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38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0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1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5639" name="dmlh 00_01_02-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" y="6096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41464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240" fill="hold"/>
                                        <p:tgtEl>
                                          <p:spTgt spid="4956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5621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563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i="1" dirty="0" smtClean="0"/>
              <a:t>1. Nói tên </a:t>
            </a:r>
            <a:r>
              <a:rPr lang="vi-VN" sz="3200" i="1" smtClean="0"/>
              <a:t>đồ chơi hoặc </a:t>
            </a:r>
            <a:r>
              <a:rPr lang="vi-VN" sz="3200" i="1" dirty="0" smtClean="0"/>
              <a:t>trò chơi được tả trong các bức tranh sau:</a:t>
            </a:r>
            <a:endParaRPr lang="en-US" sz="32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7753" y="1752600"/>
            <a:ext cx="6026047" cy="21534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8227" y="3886200"/>
            <a:ext cx="6019800" cy="235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519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324943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4876800"/>
            <a:ext cx="8229600" cy="1143000"/>
          </a:xfrm>
        </p:spPr>
        <p:txBody>
          <a:bodyPr>
            <a:normAutofit/>
          </a:bodyPr>
          <a:lstStyle/>
          <a:p>
            <a:r>
              <a:rPr lang="vi-VN" sz="2800" dirty="0" smtClean="0">
                <a:solidFill>
                  <a:srgbClr val="FF0000"/>
                </a:solidFill>
              </a:rPr>
              <a:t>Đồ chơi: diều.</a:t>
            </a:r>
            <a:br>
              <a:rPr lang="vi-VN" sz="2800" dirty="0" smtClean="0">
                <a:solidFill>
                  <a:srgbClr val="FF0000"/>
                </a:solidFill>
              </a:rPr>
            </a:br>
            <a:r>
              <a:rPr lang="vi-VN" sz="2800" dirty="0" smtClean="0">
                <a:solidFill>
                  <a:srgbClr val="FF0000"/>
                </a:solidFill>
              </a:rPr>
              <a:t>Trò chơi: thả diều.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26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24400"/>
            <a:ext cx="8229600" cy="1905000"/>
          </a:xfrm>
        </p:spPr>
        <p:txBody>
          <a:bodyPr>
            <a:normAutofit/>
          </a:bodyPr>
          <a:lstStyle/>
          <a:p>
            <a:r>
              <a:rPr lang="vi-VN" sz="2800" dirty="0" smtClean="0">
                <a:solidFill>
                  <a:srgbClr val="FF0000"/>
                </a:solidFill>
              </a:rPr>
              <a:t>Đồ chơi: đầu sư tử, đèn ông sao, trống cơm.</a:t>
            </a:r>
            <a:br>
              <a:rPr lang="vi-VN" sz="2800" dirty="0" smtClean="0">
                <a:solidFill>
                  <a:srgbClr val="FF0000"/>
                </a:solidFill>
              </a:rPr>
            </a:br>
            <a:r>
              <a:rPr lang="vi-VN" sz="2800" dirty="0" smtClean="0">
                <a:solidFill>
                  <a:srgbClr val="FF0000"/>
                </a:solidFill>
              </a:rPr>
              <a:t>Trò chơi: múa lân, rước đèn, đánh trống.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399" y="762000"/>
            <a:ext cx="3047999" cy="388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152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12104"/>
            <a:ext cx="9144000" cy="1945896"/>
          </a:xfrm>
        </p:spPr>
        <p:txBody>
          <a:bodyPr>
            <a:normAutofit/>
          </a:bodyPr>
          <a:lstStyle/>
          <a:p>
            <a:r>
              <a:rPr lang="vi-VN" sz="2800" dirty="0" smtClean="0">
                <a:solidFill>
                  <a:srgbClr val="FF0000"/>
                </a:solidFill>
              </a:rPr>
              <a:t>Đồ chơi: búp bê, xếp hình, dây, dụng cụ nhà bếp.</a:t>
            </a:r>
            <a:br>
              <a:rPr lang="vi-VN" sz="2800" dirty="0" smtClean="0">
                <a:solidFill>
                  <a:srgbClr val="FF0000"/>
                </a:solidFill>
              </a:rPr>
            </a:br>
            <a:r>
              <a:rPr lang="vi-VN" sz="2800" dirty="0" smtClean="0">
                <a:solidFill>
                  <a:srgbClr val="FF0000"/>
                </a:solidFill>
              </a:rPr>
              <a:t>Trò chơi: nhảy dây, chăm sóc búp bê, chơi xếp hình, nấu ăn.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8236" y="457200"/>
            <a:ext cx="4114800" cy="446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1372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752600"/>
          </a:xfrm>
        </p:spPr>
        <p:txBody>
          <a:bodyPr>
            <a:normAutofit/>
          </a:bodyPr>
          <a:lstStyle/>
          <a:p>
            <a:r>
              <a:rPr lang="vi-VN" sz="2800" dirty="0" smtClean="0">
                <a:solidFill>
                  <a:srgbClr val="FF0000"/>
                </a:solidFill>
              </a:rPr>
              <a:t>Đồ chơi: xếp hình, máy chơi điện tử.</a:t>
            </a:r>
            <a:br>
              <a:rPr lang="vi-VN" sz="2800" dirty="0" smtClean="0">
                <a:solidFill>
                  <a:srgbClr val="FF0000"/>
                </a:solidFill>
              </a:rPr>
            </a:br>
            <a:r>
              <a:rPr lang="vi-VN" sz="2800" dirty="0" smtClean="0">
                <a:solidFill>
                  <a:srgbClr val="FF0000"/>
                </a:solidFill>
              </a:rPr>
              <a:t>Trò chơi: xếp hình, trò chơi điện tử.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3886200" cy="48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344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76800"/>
            <a:ext cx="9144000" cy="1981200"/>
          </a:xfrm>
        </p:spPr>
        <p:txBody>
          <a:bodyPr>
            <a:normAutofit/>
          </a:bodyPr>
          <a:lstStyle/>
          <a:p>
            <a:r>
              <a:rPr lang="vi-VN" sz="2800" dirty="0" smtClean="0">
                <a:solidFill>
                  <a:srgbClr val="FF0000"/>
                </a:solidFill>
              </a:rPr>
              <a:t>Đồ chơi: dây thừng, súng cao su.</a:t>
            </a:r>
            <a:br>
              <a:rPr lang="vi-VN" sz="2800" dirty="0" smtClean="0">
                <a:solidFill>
                  <a:srgbClr val="FF0000"/>
                </a:solidFill>
              </a:rPr>
            </a:br>
            <a:r>
              <a:rPr lang="vi-VN" sz="2800" dirty="0" smtClean="0">
                <a:solidFill>
                  <a:srgbClr val="FF0000"/>
                </a:solidFill>
              </a:rPr>
              <a:t>Trò chơi: kéo co, bắn súng cao su.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2506"/>
            <a:ext cx="3639361" cy="447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29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69872"/>
            <a:ext cx="9144000" cy="1988127"/>
          </a:xfrm>
        </p:spPr>
        <p:txBody>
          <a:bodyPr>
            <a:normAutofit/>
          </a:bodyPr>
          <a:lstStyle/>
          <a:p>
            <a:r>
              <a:rPr lang="vi-VN" sz="2800" dirty="0" smtClean="0">
                <a:solidFill>
                  <a:srgbClr val="FF0000"/>
                </a:solidFill>
              </a:rPr>
              <a:t>Đồ chơi: khăn bịt mắt.</a:t>
            </a:r>
            <a:br>
              <a:rPr lang="vi-VN" sz="2800" dirty="0" smtClean="0">
                <a:solidFill>
                  <a:srgbClr val="FF0000"/>
                </a:solidFill>
              </a:rPr>
            </a:br>
            <a:r>
              <a:rPr lang="vi-VN" sz="2800" dirty="0" smtClean="0">
                <a:solidFill>
                  <a:srgbClr val="FF0000"/>
                </a:solidFill>
              </a:rPr>
              <a:t>Trò chơi: bịt mắt bắt dê.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3733800" cy="46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502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318</Words>
  <Application>Microsoft Office PowerPoint</Application>
  <PresentationFormat>On-screen Show (4:3)</PresentationFormat>
  <Paragraphs>38</Paragraphs>
  <Slides>26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1_Office Theme</vt:lpstr>
      <vt:lpstr>Slide 1</vt:lpstr>
      <vt:lpstr>Luyện từ và câu</vt:lpstr>
      <vt:lpstr>1. Nói tên đồ chơi hoặc trò chơi được tả trong các bức tranh sau:</vt:lpstr>
      <vt:lpstr>Đồ chơi: diều. Trò chơi: thả diều.</vt:lpstr>
      <vt:lpstr>Đồ chơi: đầu sư tử, đèn ông sao, trống cơm. Trò chơi: múa lân, rước đèn, đánh trống.</vt:lpstr>
      <vt:lpstr>Đồ chơi: búp bê, xếp hình, dây, dụng cụ nhà bếp. Trò chơi: nhảy dây, chăm sóc búp bê, chơi xếp hình, nấu ăn.</vt:lpstr>
      <vt:lpstr>Đồ chơi: xếp hình, máy chơi điện tử. Trò chơi: xếp hình, trò chơi điện tử.</vt:lpstr>
      <vt:lpstr>Đồ chơi: dây thừng, súng cao su. Trò chơi: kéo co, bắn súng cao su.</vt:lpstr>
      <vt:lpstr>Đồ chơi: khăn bịt mắt. Trò chơi: bịt mắt bắt dê.</vt:lpstr>
      <vt:lpstr>2. Tìm thêm từ ngữ chỉ các đồ chơi hoặc trò chơi khác.</vt:lpstr>
      <vt:lpstr>Slide 11</vt:lpstr>
      <vt:lpstr>Slide 12</vt:lpstr>
      <vt:lpstr>Slide 13</vt:lpstr>
      <vt:lpstr>Slide 14</vt:lpstr>
      <vt:lpstr>3. Trong các đồ chơi, trò chơi kể trên: </vt:lpstr>
      <vt:lpstr>4. Tìm các từ ngữ miêu tả tình cảm, thái độ của con người khi tham gia các trò chơi.</vt:lpstr>
      <vt:lpstr>Cùng xem một số trò chơi: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</dc:title>
  <dc:creator>Administrator</dc:creator>
  <cp:lastModifiedBy>Tuan</cp:lastModifiedBy>
  <cp:revision>29</cp:revision>
  <dcterms:created xsi:type="dcterms:W3CDTF">2006-08-16T00:00:00Z</dcterms:created>
  <dcterms:modified xsi:type="dcterms:W3CDTF">2016-12-06T22:01:01Z</dcterms:modified>
</cp:coreProperties>
</file>